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7" d="100"/>
          <a:sy n="117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CB489-AA97-394B-A1A4-FB0251B20916}" type="datetimeFigureOut">
              <a:rPr lang="en-US" smtClean="0"/>
              <a:pPr/>
              <a:t>9/18/09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5B4C5-0148-8D45-8FE2-369ED9BC48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Adding a LASER Frequency Comb to NIRSPEC	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Peter Plavchan, </a:t>
            </a:r>
            <a:r>
              <a:rPr lang="en-US" dirty="0" err="1" smtClean="0"/>
              <a:t>NExScI</a:t>
            </a:r>
            <a:endParaRPr lang="en-US" dirty="0" smtClean="0"/>
          </a:p>
          <a:p>
            <a:r>
              <a:rPr lang="en-US" dirty="0" smtClean="0"/>
              <a:t>Keck Science Meeting 2009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Upgrade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 a LASER frequency comb to place in front of the NIRSPEC instrument (e.g. Li et </a:t>
            </a:r>
            <a:r>
              <a:rPr lang="en-US" smtClean="0"/>
              <a:t>al., Nature, 2008)</a:t>
            </a:r>
          </a:p>
          <a:p>
            <a:r>
              <a:rPr lang="en-US" dirty="0" smtClean="0"/>
              <a:t>Upgrade the NIRSPEC detector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current best radial velocity precision with NIRSPEC is ~300 </a:t>
            </a:r>
            <a:r>
              <a:rPr lang="en-US" dirty="0" err="1" smtClean="0"/>
              <a:t>m/s</a:t>
            </a:r>
            <a:r>
              <a:rPr lang="en-US" dirty="0" smtClean="0"/>
              <a:t> for bright targets, or ~1/30</a:t>
            </a:r>
            <a:r>
              <a:rPr lang="en-US" baseline="30000" dirty="0" smtClean="0"/>
              <a:t>th</a:t>
            </a:r>
            <a:r>
              <a:rPr lang="en-US" dirty="0" smtClean="0"/>
              <a:t> of a resolution element.  This lags by ~2 orders of magnitude behind the precision obtainable with HIRES. </a:t>
            </a:r>
          </a:p>
          <a:p>
            <a:r>
              <a:rPr lang="en-US" dirty="0" smtClean="0"/>
              <a:t>OH sky emission lines are not the best wavelength calibrators.  NIRSPEC lacks a wavelength calibration source similar to the Iodine cell for HIRES.</a:t>
            </a:r>
          </a:p>
          <a:p>
            <a:r>
              <a:rPr lang="en-US" dirty="0" smtClean="0"/>
              <a:t>A laser frequency comb provides a wavelength calibration technique that will work in the near-IR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Exoplanet</a:t>
            </a:r>
            <a:r>
              <a:rPr lang="en-US" dirty="0" smtClean="0"/>
              <a:t> Task Force has highlighted M dwarfs as high value targets for identifying </a:t>
            </a:r>
            <a:r>
              <a:rPr lang="en-US" dirty="0" err="1" smtClean="0"/>
              <a:t>exoplanets</a:t>
            </a:r>
            <a:r>
              <a:rPr lang="en-US" dirty="0" smtClean="0"/>
              <a:t> in the habitable zone (for a variety of reasons).</a:t>
            </a:r>
          </a:p>
          <a:p>
            <a:r>
              <a:rPr lang="en-US" dirty="0" smtClean="0"/>
              <a:t>M dwarfs are red, emitting most of their bolometric luminosity in the near-IR (and consequently relatively stable).  M dwarfs are optically variable, making them difficult targets for high precision RV.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Observing Modes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near IR hires spectrograph with ~</a:t>
            </a:r>
            <a:r>
              <a:rPr lang="en-US" dirty="0" err="1" smtClean="0"/>
              <a:t>m/s</a:t>
            </a:r>
            <a:r>
              <a:rPr lang="en-US" dirty="0" smtClean="0"/>
              <a:t> radial velocity precision will open up the study of many near-IR bright targets such as young embedded stars potentially undergoing planet formation and migration.</a:t>
            </a:r>
          </a:p>
          <a:p>
            <a:r>
              <a:rPr lang="en-US" dirty="0" smtClean="0"/>
              <a:t>It could be combined with HIRES operating on Keck I to simultaneously observe </a:t>
            </a:r>
            <a:r>
              <a:rPr lang="en-US" dirty="0" err="1" smtClean="0"/>
              <a:t>exoplanet</a:t>
            </a:r>
            <a:r>
              <a:rPr lang="en-US" dirty="0" smtClean="0"/>
              <a:t> targets (such as </a:t>
            </a:r>
            <a:r>
              <a:rPr lang="en-US" dirty="0" err="1" smtClean="0"/>
              <a:t>Kepler</a:t>
            </a:r>
            <a:r>
              <a:rPr lang="en-US" dirty="0" smtClean="0"/>
              <a:t> </a:t>
            </a:r>
            <a:r>
              <a:rPr lang="en-US" dirty="0" err="1" smtClean="0"/>
              <a:t>followup</a:t>
            </a:r>
            <a:r>
              <a:rPr lang="en-US" dirty="0" smtClean="0"/>
              <a:t>), offering the potential to improve the radial velocity precision in faint targets via additional stellar lines and wavelength leverage.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Estimated at ~$.5-2M, a substantial discount over the development of a new instrument, with a high yield in improved science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319</Words>
  <Application>Microsoft Macintosh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Adding a LASER Frequency Comb to NIRSPEC  </vt:lpstr>
      <vt:lpstr>Proposed Upgrade</vt:lpstr>
      <vt:lpstr>Why?</vt:lpstr>
      <vt:lpstr>Why? (2)</vt:lpstr>
      <vt:lpstr>Proposed Observing Modes </vt:lpstr>
      <vt:lpstr>Cost Considerations</vt:lpstr>
    </vt:vector>
  </TitlesOfParts>
  <Company>Caltech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Plavchan</dc:creator>
  <cp:lastModifiedBy>Peter Plavchan</cp:lastModifiedBy>
  <cp:revision>15</cp:revision>
  <dcterms:created xsi:type="dcterms:W3CDTF">2009-09-18T23:58:56Z</dcterms:created>
  <dcterms:modified xsi:type="dcterms:W3CDTF">2009-09-18T23:59:43Z</dcterms:modified>
</cp:coreProperties>
</file>