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70" r:id="rId7"/>
    <p:sldId id="260" r:id="rId8"/>
    <p:sldId id="272" r:id="rId9"/>
    <p:sldId id="273" r:id="rId10"/>
    <p:sldId id="271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1"/>
    <p:restoredTop sz="93987"/>
  </p:normalViewPr>
  <p:slideViewPr>
    <p:cSldViewPr snapToGrid="0" snapToObjects="1">
      <p:cViewPr varScale="1">
        <p:scale>
          <a:sx n="44" d="100"/>
          <a:sy n="44" d="100"/>
        </p:scale>
        <p:origin x="200" y="1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604BE-7624-C642-B88A-7063D731FF43}" type="datetimeFigureOut">
              <a:rPr lang="en-US" smtClean="0"/>
              <a:t>1/22/19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EEF0F-84B0-F94D-89ED-6C6EF64915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97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4EEF0F-84B0-F94D-89ED-6C6EF64915B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09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4EEF0F-84B0-F94D-89ED-6C6EF64915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50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people are using PCs, make sure to explain how they can run </a:t>
            </a:r>
            <a:r>
              <a:rPr lang="en-US" dirty="0" err="1"/>
              <a:t>jupyter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4EEF0F-84B0-F94D-89ED-6C6EF64915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77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99FE-B985-7247-8349-E80261318086}" type="datetimeFigureOut">
              <a:rPr lang="en-US" smtClean="0"/>
              <a:t>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F73-25A2-274F-BDDD-6178F9BA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9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99FE-B985-7247-8349-E80261318086}" type="datetimeFigureOut">
              <a:rPr lang="en-US" smtClean="0"/>
              <a:t>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F73-25A2-274F-BDDD-6178F9BA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81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99FE-B985-7247-8349-E80261318086}" type="datetimeFigureOut">
              <a:rPr lang="en-US" smtClean="0"/>
              <a:t>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F73-25A2-274F-BDDD-6178F9BA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32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99FE-B985-7247-8349-E80261318086}" type="datetimeFigureOut">
              <a:rPr lang="en-US" smtClean="0"/>
              <a:t>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F73-25A2-274F-BDDD-6178F9BA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81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99FE-B985-7247-8349-E80261318086}" type="datetimeFigureOut">
              <a:rPr lang="en-US" smtClean="0"/>
              <a:t>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F73-25A2-274F-BDDD-6178F9BA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9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99FE-B985-7247-8349-E80261318086}" type="datetimeFigureOut">
              <a:rPr lang="en-US" smtClean="0"/>
              <a:t>1/22/19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F73-25A2-274F-BDDD-6178F9BA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7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99FE-B985-7247-8349-E80261318086}" type="datetimeFigureOut">
              <a:rPr lang="en-US" smtClean="0"/>
              <a:t>1/22/19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F73-25A2-274F-BDDD-6178F9BA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2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99FE-B985-7247-8349-E80261318086}" type="datetimeFigureOut">
              <a:rPr lang="en-US" smtClean="0"/>
              <a:t>1/22/19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F73-25A2-274F-BDDD-6178F9BA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99FE-B985-7247-8349-E80261318086}" type="datetimeFigureOut">
              <a:rPr lang="en-US" smtClean="0"/>
              <a:t>1/22/19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F73-25A2-274F-BDDD-6178F9BA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35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99FE-B985-7247-8349-E80261318086}" type="datetimeFigureOut">
              <a:rPr lang="en-US" smtClean="0"/>
              <a:t>1/22/19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F73-25A2-274F-BDDD-6178F9BA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43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E99FE-B985-7247-8349-E80261318086}" type="datetimeFigureOut">
              <a:rPr lang="en-US" smtClean="0"/>
              <a:t>1/22/19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34F73-25A2-274F-BDDD-6178F9BA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51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E99FE-B985-7247-8349-E80261318086}" type="datetimeFigureOut">
              <a:rPr lang="en-US" smtClean="0"/>
              <a:t>1/22/19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34F73-25A2-274F-BDDD-6178F9BA2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121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dwasser.space/tag/python.html" TargetMode="External"/><Relationship Id="rId2" Type="http://schemas.openxmlformats.org/officeDocument/2006/relationships/hyperlink" Target="https://jakevdp.github.io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racticepython.org/" TargetMode="External"/><Relationship Id="rId4" Type="http://schemas.openxmlformats.org/officeDocument/2006/relationships/hyperlink" Target="http://www.astropy.org/astropy-tutorials/tutorials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astro.r/" TargetMode="External"/><Relationship Id="rId2" Type="http://schemas.openxmlformats.org/officeDocument/2006/relationships/hyperlink" Target="https://www.facebook.com/groups/159630689061399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il.python.org/mailman/listinfo/astrop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bviewer.jupyter.org/gist/egentry/2c2509871f68a34ccad9e19659b5fb94" TargetMode="External"/><Relationship Id="rId2" Type="http://schemas.openxmlformats.org/officeDocument/2006/relationships/hyperlink" Target="https://gist.github.com/egentry/2c2509871f68a34ccad9e19659b5fb94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7EC67-91ED-074D-84ED-1349160439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Getting Started with </a:t>
            </a:r>
            <a:br>
              <a:rPr lang="en-US" dirty="0"/>
            </a:br>
            <a:r>
              <a:rPr lang="en-US" dirty="0"/>
              <a:t>Python in Astronomy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190C4C-61AC-2F49-9AC2-CE987D4A27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Eric Gentry</a:t>
            </a:r>
          </a:p>
          <a:p>
            <a:r>
              <a:rPr lang="en-US" dirty="0"/>
              <a:t>1/22/2019</a:t>
            </a:r>
          </a:p>
          <a:p>
            <a:r>
              <a:rPr lang="en-US" dirty="0"/>
              <a:t>Astro 257</a:t>
            </a:r>
          </a:p>
        </p:txBody>
      </p:sp>
    </p:spTree>
    <p:extLst>
      <p:ext uri="{BB962C8B-B14F-4D97-AF65-F5344CB8AC3E}">
        <p14:creationId xmlns:p14="http://schemas.microsoft.com/office/powerpoint/2010/main" val="289763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E106FE9-59F7-9740-BCF3-D6753486E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ways to learn a new language?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BC7EAB-1A3A-E341-9A48-F442D0DEC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project / class!</a:t>
            </a:r>
          </a:p>
          <a:p>
            <a:r>
              <a:rPr lang="en-US" dirty="0"/>
              <a:t>Blogs</a:t>
            </a:r>
          </a:p>
          <a:p>
            <a:pPr lvl="1"/>
            <a:r>
              <a:rPr lang="en-US" dirty="0">
                <a:hlinkClick r:id="rId2"/>
              </a:rPr>
              <a:t>jakevdp.github.io</a:t>
            </a:r>
            <a:r>
              <a:rPr lang="en-US" dirty="0"/>
              <a:t> (isn’t frequently updated, but has a great set of older posts)</a:t>
            </a:r>
          </a:p>
          <a:p>
            <a:pPr lvl="1"/>
            <a:r>
              <a:rPr lang="en-US" dirty="0">
                <a:hlinkClick r:id="rId3"/>
              </a:rPr>
              <a:t>http://adwasser.space/tag/python.html</a:t>
            </a:r>
            <a:endParaRPr lang="en-US" dirty="0"/>
          </a:p>
          <a:p>
            <a:r>
              <a:rPr lang="en-US" dirty="0"/>
              <a:t>Tutorials	</a:t>
            </a:r>
          </a:p>
          <a:p>
            <a:pPr lvl="1"/>
            <a:r>
              <a:rPr lang="en-US" dirty="0">
                <a:hlinkClick r:id="rId4"/>
              </a:rPr>
              <a:t>http://www.astropy.org/astropy-tutorials/tutorials.html</a:t>
            </a:r>
            <a:endParaRPr lang="en-US" dirty="0"/>
          </a:p>
          <a:p>
            <a:r>
              <a:rPr lang="en-US" dirty="0"/>
              <a:t>Look at the code from a more experienced coder</a:t>
            </a:r>
          </a:p>
          <a:p>
            <a:r>
              <a:rPr lang="en-US" dirty="0"/>
              <a:t>Exercises</a:t>
            </a:r>
          </a:p>
          <a:p>
            <a:pPr lvl="1"/>
            <a:r>
              <a:rPr lang="en-US" dirty="0">
                <a:hlinkClick r:id="rId5"/>
              </a:rPr>
              <a:t>practicepython.org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565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31453-E3EA-404A-9488-5921C2868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Communities / Mailing lists to learn more about Python in Astronomy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627EE-81FC-AE4E-BD35-B92E3C066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Facebook</a:t>
            </a:r>
          </a:p>
          <a:p>
            <a:pPr lvl="1"/>
            <a:r>
              <a:rPr lang="en-US" dirty="0">
                <a:hlinkClick r:id="rId2"/>
              </a:rPr>
              <a:t>Python Users in Astronomy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Astrostatistics</a:t>
            </a:r>
            <a:r>
              <a:rPr lang="en-US" dirty="0"/>
              <a:t> (not python specific, but is partially python)</a:t>
            </a:r>
          </a:p>
          <a:p>
            <a:r>
              <a:rPr lang="en-US" dirty="0"/>
              <a:t>The “users” mailing lists for packages you often use</a:t>
            </a:r>
          </a:p>
          <a:p>
            <a:pPr lvl="1"/>
            <a:r>
              <a:rPr lang="en-US" dirty="0"/>
              <a:t>E.g. </a:t>
            </a:r>
            <a:r>
              <a:rPr lang="en-US" dirty="0">
                <a:hlinkClick r:id="rId4"/>
              </a:rPr>
              <a:t>astropy’s list</a:t>
            </a:r>
            <a:endParaRPr lang="en-US" dirty="0"/>
          </a:p>
          <a:p>
            <a:pPr lvl="1"/>
            <a:r>
              <a:rPr lang="en-US" dirty="0"/>
              <a:t>Especially important if you regularly use a small/niche package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I’m sure there are plenty of other good options that I might not know of!</a:t>
            </a:r>
          </a:p>
        </p:txBody>
      </p:sp>
    </p:spTree>
    <p:extLst>
      <p:ext uri="{BB962C8B-B14F-4D97-AF65-F5344CB8AC3E}">
        <p14:creationId xmlns:p14="http://schemas.microsoft.com/office/powerpoint/2010/main" val="146099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A5D57-70C9-E048-88B5-573C1C139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F9456-31EA-D748-9D09-D1AA50975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Someone who knows how to code, but hasn’t used python before.</a:t>
            </a:r>
          </a:p>
        </p:txBody>
      </p:sp>
    </p:spTree>
    <p:extLst>
      <p:ext uri="{BB962C8B-B14F-4D97-AF65-F5344CB8AC3E}">
        <p14:creationId xmlns:p14="http://schemas.microsoft.com/office/powerpoint/2010/main" val="819085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D2083-27E1-5E4F-8003-561145C16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Python?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7821-7DCD-BB45-B024-BC845EBE5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</a:t>
            </a:r>
          </a:p>
          <a:p>
            <a:r>
              <a:rPr lang="en-US" dirty="0"/>
              <a:t>Fast to write</a:t>
            </a:r>
          </a:p>
          <a:p>
            <a:pPr lvl="1"/>
            <a:r>
              <a:rPr lang="en-US" dirty="0"/>
              <a:t>Your time is valuable</a:t>
            </a:r>
          </a:p>
          <a:p>
            <a:r>
              <a:rPr lang="en-US" dirty="0"/>
              <a:t>Large open source community</a:t>
            </a:r>
          </a:p>
          <a:p>
            <a:endParaRPr lang="en-US" dirty="0"/>
          </a:p>
          <a:p>
            <a:r>
              <a:rPr lang="en-US" b="1" u="sng" dirty="0"/>
              <a:t>Most common language in astronomy</a:t>
            </a:r>
          </a:p>
        </p:txBody>
      </p:sp>
      <p:pic>
        <p:nvPicPr>
          <p:cNvPr id="1026" name="Picture 2" descr="https://arxiv-sanity-sanity-production.s3.amazonaws.com/render-output/532441/figures/tools_by_field1/tools_by_field.png">
            <a:extLst>
              <a:ext uri="{FF2B5EF4-FFF2-40B4-BE49-F238E27FC236}">
                <a16:creationId xmlns:a16="http://schemas.microsoft.com/office/drawing/2014/main" id="{4FB07644-3A0D-8F4E-8501-2FCEFD7230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234"/>
          <a:stretch/>
        </p:blipFill>
        <p:spPr bwMode="auto">
          <a:xfrm>
            <a:off x="6734175" y="1690688"/>
            <a:ext cx="5457825" cy="492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061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20F80-5508-A146-A749-EF6288010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Python? 2 or 3?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C9D11-6593-5547-A9A9-B2FC6D362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3.</a:t>
            </a:r>
          </a:p>
          <a:p>
            <a:pPr lvl="1"/>
            <a:r>
              <a:rPr lang="en-US" dirty="0"/>
              <a:t>If your advisor uses python 2-only code, fine, but I’d recommend having python 3 be your default, and only activating python 2 when needed.</a:t>
            </a:r>
          </a:p>
          <a:p>
            <a:pPr lvl="2"/>
            <a:r>
              <a:rPr lang="en-US" dirty="0"/>
              <a:t>See: </a:t>
            </a:r>
            <a:r>
              <a:rPr lang="en-US" dirty="0" err="1"/>
              <a:t>conda</a:t>
            </a:r>
            <a:r>
              <a:rPr lang="en-US" dirty="0"/>
              <a:t> environments, </a:t>
            </a:r>
            <a:r>
              <a:rPr lang="en-US" dirty="0" err="1"/>
              <a:t>pyenv</a:t>
            </a:r>
            <a:r>
              <a:rPr lang="en-US" dirty="0"/>
              <a:t>, </a:t>
            </a:r>
            <a:r>
              <a:rPr lang="en-US" dirty="0" err="1"/>
              <a:t>virtualenv</a:t>
            </a:r>
            <a:r>
              <a:rPr lang="en-US" dirty="0"/>
              <a:t> or similar tools to switch versions</a:t>
            </a:r>
          </a:p>
          <a:p>
            <a:pPr lvl="1"/>
            <a:r>
              <a:rPr lang="en-US" dirty="0"/>
              <a:t>Many major astronomy packages are no longer updated for python 2.</a:t>
            </a:r>
            <a:br>
              <a:rPr lang="en-US" dirty="0"/>
            </a:br>
            <a:r>
              <a:rPr lang="en-US" dirty="0"/>
              <a:t>If you use 2, you’re already missing out on the newest features.</a:t>
            </a:r>
          </a:p>
          <a:p>
            <a:pPr lvl="1"/>
            <a:endParaRPr lang="en-US" dirty="0"/>
          </a:p>
          <a:p>
            <a:r>
              <a:rPr lang="en-US" dirty="0"/>
              <a:t>The exact version of 3.X probably doesn’t matter.</a:t>
            </a:r>
          </a:p>
          <a:p>
            <a:pPr lvl="1"/>
            <a:r>
              <a:rPr lang="en-US" dirty="0"/>
              <a:t>The current is 3.7, so that’s a good place to start.</a:t>
            </a:r>
          </a:p>
        </p:txBody>
      </p:sp>
    </p:spTree>
    <p:extLst>
      <p:ext uri="{BB962C8B-B14F-4D97-AF65-F5344CB8AC3E}">
        <p14:creationId xmlns:p14="http://schemas.microsoft.com/office/powerpoint/2010/main" val="1419768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AF1D1-64F5-174E-A5C9-8AD8EA18C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installation?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4B2C9-6947-204D-B920-5768478EB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python.org</a:t>
            </a:r>
            <a:r>
              <a:rPr lang="en-US" dirty="0"/>
              <a:t>, anaconda, homebrew, </a:t>
            </a:r>
            <a:r>
              <a:rPr lang="en-US" dirty="0" err="1"/>
              <a:t>macports</a:t>
            </a:r>
            <a:r>
              <a:rPr lang="en-US" dirty="0"/>
              <a:t>, system?</a:t>
            </a:r>
          </a:p>
          <a:p>
            <a:r>
              <a:rPr lang="en-US" dirty="0"/>
              <a:t>Rules of thumb:</a:t>
            </a:r>
          </a:p>
          <a:p>
            <a:pPr lvl="1"/>
            <a:r>
              <a:rPr lang="en-US" dirty="0"/>
              <a:t>Don’t use whatever python comes preinstalled on your computer. If you break it, your OS might stop working</a:t>
            </a:r>
          </a:p>
          <a:p>
            <a:pPr lvl="1"/>
            <a:r>
              <a:rPr lang="en-US" dirty="0"/>
              <a:t>Don’t use homebrew/</a:t>
            </a:r>
            <a:r>
              <a:rPr lang="en-US" dirty="0" err="1"/>
              <a:t>macports</a:t>
            </a:r>
            <a:r>
              <a:rPr lang="en-US" dirty="0"/>
              <a:t> for your main python installation. It doesn’t know how to update python packages, so it might break things unknowingly</a:t>
            </a:r>
          </a:p>
          <a:p>
            <a:pPr lvl="1"/>
            <a:endParaRPr lang="en-US" dirty="0"/>
          </a:p>
          <a:p>
            <a:pPr lvl="1"/>
            <a:r>
              <a:rPr lang="en-US" b="1" u="sng" dirty="0"/>
              <a:t>In short, use anaconda or </a:t>
            </a:r>
            <a:r>
              <a:rPr lang="en-US" b="1" u="sng" dirty="0" err="1"/>
              <a:t>python.org</a:t>
            </a:r>
            <a:br>
              <a:rPr lang="en-US" b="1" u="sng" dirty="0"/>
            </a:br>
            <a:r>
              <a:rPr lang="en-US" dirty="0"/>
              <a:t>(in my experience anaconda is easier to reinstall if you mess things up)</a:t>
            </a:r>
          </a:p>
        </p:txBody>
      </p:sp>
    </p:spTree>
    <p:extLst>
      <p:ext uri="{BB962C8B-B14F-4D97-AF65-F5344CB8AC3E}">
        <p14:creationId xmlns:p14="http://schemas.microsoft.com/office/powerpoint/2010/main" val="3974555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D7597-C181-1242-8859-11892846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package manager?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D95A7-3DA5-6F4C-AF58-B994FABF9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update python packages use either pip or </a:t>
            </a:r>
            <a:r>
              <a:rPr lang="en-US" dirty="0" err="1"/>
              <a:t>conda</a:t>
            </a:r>
            <a:r>
              <a:rPr lang="en-US" dirty="0"/>
              <a:t>, but don’t use both.</a:t>
            </a:r>
          </a:p>
          <a:p>
            <a:pPr lvl="1"/>
            <a:r>
              <a:rPr lang="en-US" dirty="0"/>
              <a:t>If you installed using anaconda, use </a:t>
            </a:r>
            <a:r>
              <a:rPr lang="en-US" dirty="0" err="1"/>
              <a:t>conda</a:t>
            </a:r>
            <a:r>
              <a:rPr lang="en-US" dirty="0"/>
              <a:t>. If not, use pip.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pip install --upgrade 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package_name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conda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install 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package_name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conda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update &lt;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package_name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944290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EC8BA-7D08-D544-AA21-62D027EE2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Run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FB987-FD2F-7A49-8D12-82B75DDA1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Interpreter (“REPL”)</a:t>
            </a:r>
          </a:p>
          <a:p>
            <a:pPr lvl="1"/>
            <a:r>
              <a:rPr lang="en-US" dirty="0"/>
              <a:t>You manually type each line. All code lost when you exit</a:t>
            </a:r>
          </a:p>
          <a:p>
            <a:r>
              <a:rPr lang="en-US" dirty="0"/>
              <a:t>Script file (.</a:t>
            </a:r>
            <a:r>
              <a:rPr lang="en-US" dirty="0" err="1"/>
              <a:t>py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most reliable + easiest-to-reuse method</a:t>
            </a:r>
          </a:p>
          <a:p>
            <a:r>
              <a:rPr lang="en-US" dirty="0" err="1"/>
              <a:t>Jupyter</a:t>
            </a:r>
            <a:r>
              <a:rPr lang="en-US" dirty="0"/>
              <a:t> notebook</a:t>
            </a:r>
          </a:p>
          <a:p>
            <a:pPr lvl="1"/>
            <a:r>
              <a:rPr lang="en-US" dirty="0"/>
              <a:t>Most usefully-interactive.</a:t>
            </a:r>
          </a:p>
          <a:p>
            <a:pPr lvl="1"/>
            <a:r>
              <a:rPr lang="en-US" dirty="0"/>
              <a:t>Great for testing out some code, and then when the code is mature, then you move the core code into a .</a:t>
            </a:r>
            <a:r>
              <a:rPr lang="en-US" dirty="0" err="1"/>
              <a:t>py</a:t>
            </a:r>
            <a:r>
              <a:rPr lang="en-US" dirty="0"/>
              <a:t> file</a:t>
            </a:r>
          </a:p>
        </p:txBody>
      </p:sp>
    </p:spTree>
    <p:extLst>
      <p:ext uri="{BB962C8B-B14F-4D97-AF65-F5344CB8AC3E}">
        <p14:creationId xmlns:p14="http://schemas.microsoft.com/office/powerpoint/2010/main" val="540195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EC8BA-7D08-D544-AA21-62D027EE2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Run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FB987-FD2F-7A49-8D12-82B75DDA1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Interpreter (“REPL”)</a:t>
            </a:r>
          </a:p>
          <a:p>
            <a:pPr lvl="1"/>
            <a:r>
              <a:rPr lang="en-US" dirty="0"/>
              <a:t>You manually type each line. All code lost when you exit</a:t>
            </a:r>
          </a:p>
          <a:p>
            <a:r>
              <a:rPr lang="en-US" dirty="0"/>
              <a:t>Script file (.</a:t>
            </a:r>
            <a:r>
              <a:rPr lang="en-US" dirty="0" err="1"/>
              <a:t>py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most reliable + easiest-to-reuse method</a:t>
            </a:r>
          </a:p>
          <a:p>
            <a:r>
              <a:rPr lang="en-US" dirty="0" err="1"/>
              <a:t>Jupyter</a:t>
            </a:r>
            <a:r>
              <a:rPr lang="en-US" dirty="0"/>
              <a:t> notebook</a:t>
            </a:r>
          </a:p>
          <a:p>
            <a:pPr lvl="1"/>
            <a:r>
              <a:rPr lang="en-US" dirty="0"/>
              <a:t>Most usefully-interactive. </a:t>
            </a:r>
          </a:p>
          <a:p>
            <a:pPr lvl="1"/>
            <a:r>
              <a:rPr lang="en-US" dirty="0"/>
              <a:t>Great for testing out some code, and then when the code is mature, then you move the core code into a .</a:t>
            </a:r>
            <a:r>
              <a:rPr lang="en-US" dirty="0" err="1"/>
              <a:t>py</a:t>
            </a:r>
            <a:r>
              <a:rPr lang="en-US" dirty="0"/>
              <a:t> file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7394AD-72C7-9D47-B315-66C90E36449D}"/>
              </a:ext>
            </a:extLst>
          </p:cNvPr>
          <p:cNvSpPr txBox="1"/>
          <p:nvPr/>
        </p:nvSpPr>
        <p:spPr>
          <a:xfrm>
            <a:off x="3793524" y="5499397"/>
            <a:ext cx="27671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/>
              <a:t>[ Demo of each ]</a:t>
            </a:r>
          </a:p>
        </p:txBody>
      </p:sp>
    </p:spTree>
    <p:extLst>
      <p:ext uri="{BB962C8B-B14F-4D97-AF65-F5344CB8AC3E}">
        <p14:creationId xmlns:p14="http://schemas.microsoft.com/office/powerpoint/2010/main" val="3510878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9592D9-D9D8-ED40-998C-881BEEC49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[Interactive Demo]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814924-25E2-804E-A770-6649973805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Notebook can be downloaded </a:t>
            </a:r>
            <a:r>
              <a:rPr lang="en-US" dirty="0">
                <a:hlinkClick r:id="rId2"/>
              </a:rPr>
              <a:t>here</a:t>
            </a:r>
            <a:r>
              <a:rPr lang="en-US" dirty="0"/>
              <a:t>, or viewed </a:t>
            </a:r>
            <a:r>
              <a:rPr lang="en-US" dirty="0">
                <a:hlinkClick r:id="rId3"/>
              </a:rPr>
              <a:t>here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4119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1606</TotalTime>
  <Words>514</Words>
  <Application>Microsoft Macintosh PowerPoint</Application>
  <PresentationFormat>Widescreen</PresentationFormat>
  <Paragraphs>78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Office Theme</vt:lpstr>
      <vt:lpstr>Getting Started with  Python in Astronomy</vt:lpstr>
      <vt:lpstr>Target Audience</vt:lpstr>
      <vt:lpstr>Why Python?</vt:lpstr>
      <vt:lpstr>Which Python? 2 or 3?</vt:lpstr>
      <vt:lpstr>Which installation?</vt:lpstr>
      <vt:lpstr>Which package manager?</vt:lpstr>
      <vt:lpstr>Ways to Run Python</vt:lpstr>
      <vt:lpstr>Ways to Run Python</vt:lpstr>
      <vt:lpstr>[Interactive Demo]</vt:lpstr>
      <vt:lpstr>Best ways to learn a new language?</vt:lpstr>
      <vt:lpstr>Communities / Mailing lists to learn more about Python in Astronomy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 Python in Astronomy</dc:title>
  <dc:creator>Eric Gentry</dc:creator>
  <cp:lastModifiedBy>Eric Gentry</cp:lastModifiedBy>
  <cp:revision>44</cp:revision>
  <dcterms:created xsi:type="dcterms:W3CDTF">2019-01-21T18:38:34Z</dcterms:created>
  <dcterms:modified xsi:type="dcterms:W3CDTF">2019-01-22T21:28:06Z</dcterms:modified>
</cp:coreProperties>
</file>