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  <p:sldMasterId id="2147483659" r:id="rId2"/>
  </p:sldMasterIdLst>
  <p:notesMasterIdLst>
    <p:notesMasterId r:id="rId5"/>
  </p:notesMasterIdLst>
  <p:handoutMasterIdLst>
    <p:handoutMasterId r:id="rId6"/>
  </p:handoutMasterIdLst>
  <p:sldIdLst>
    <p:sldId id="618" r:id="rId3"/>
    <p:sldId id="611" r:id="rId4"/>
  </p:sldIdLst>
  <p:sldSz cx="9144000" cy="6858000" type="letter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66CCFF"/>
    <a:srgbClr val="858585"/>
    <a:srgbClr val="554E55"/>
    <a:srgbClr val="554E13"/>
    <a:srgbClr val="000A64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312" y="-36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208B9543-9DD2-1142-B3F1-6259B0EC2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2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2138"/>
            <a:ext cx="5121275" cy="4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565" tIns="46282" rIns="92565" bIns="462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565" tIns="46282" rIns="92565" bIns="46282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744AD37A-815B-254D-AE89-273032B1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EA4D0-2E05-F34D-8CBC-FBFED3DFB4F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3A969-6F37-C04C-A523-428DDB335DB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7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67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07A6-44FB-7341-9659-76F34DB6D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1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9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0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EDAE9-C08C-3845-BAEE-813C4D697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6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B210B-95AE-CD4A-9C74-667ED4C6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9068-91F6-8146-962A-7CAD555E1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5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B66A1-2608-7842-B7E8-6709EA49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9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4D69-5EC0-8A42-939F-34595BAB9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90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C9788-9D2B-2341-B723-90E9B0DE2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8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A81E9-1155-6B4D-A3A9-EDD01969E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6CE37-01D3-5C49-BB25-2A2C6561C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5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4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3B63-FA81-4348-B99F-6086A1BEA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7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2147-C464-B945-B4BC-3D81C420A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40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4DD33-B6BB-F946-95B1-64186242C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1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2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Freeform 2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63" name="Freeform 3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64" name="Freeform 4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65" name="Freeform 5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66" name="Freeform 6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67" name="Freeform 7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68" name="Freeform 8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69" name="Freeform 9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7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1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25BD8A-C888-1F4B-9C44-38741DFB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file://localhost/Users/raja/Desktop/springel.AquariusWithMusic.primack.mov" TargetMode="External"/><Relationship Id="rId2" Type="http://schemas.openxmlformats.org/officeDocument/2006/relationships/video" Target="file://localhost/Users/raja/Desktop/springel.AquariusWithMusic.primack.mov" TargetMode="Externa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2.emf"/><Relationship Id="rId9" Type="http://schemas.openxmlformats.org/officeDocument/2006/relationships/image" Target="../media/image6.jpe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A2E0B-D7DD-2E42-816E-A595CC7B85B1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springel.AquariusWithMusic.primack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0" y="0"/>
            <a:ext cx="121957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1" name="Group 2"/>
          <p:cNvGrpSpPr>
            <a:grpSpLocks/>
          </p:cNvGrpSpPr>
          <p:nvPr/>
        </p:nvGrpSpPr>
        <p:grpSpPr bwMode="auto">
          <a:xfrm>
            <a:off x="914400" y="2209800"/>
            <a:ext cx="7323138" cy="3657600"/>
            <a:chOff x="576" y="1392"/>
            <a:chExt cx="4613" cy="2304"/>
          </a:xfrm>
        </p:grpSpPr>
        <p:pic>
          <p:nvPicPr>
            <p:cNvPr id="128039" name="Picture 3" descr="wmap_cmbr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1392"/>
              <a:ext cx="4608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2116" name="Rectangle 4"/>
            <p:cNvSpPr>
              <a:spLocks noChangeArrowheads="1"/>
            </p:cNvSpPr>
            <p:nvPr/>
          </p:nvSpPr>
          <p:spPr bwMode="auto">
            <a:xfrm>
              <a:off x="576" y="1392"/>
              <a:ext cx="4608" cy="230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02117" name="Oval 5"/>
          <p:cNvSpPr>
            <a:spLocks noChangeArrowheads="1"/>
          </p:cNvSpPr>
          <p:nvPr/>
        </p:nvSpPr>
        <p:spPr bwMode="auto">
          <a:xfrm>
            <a:off x="4411663" y="3224213"/>
            <a:ext cx="280987" cy="304800"/>
          </a:xfrm>
          <a:prstGeom prst="ellipse">
            <a:avLst/>
          </a:prstGeom>
          <a:noFill/>
          <a:ln w="38100">
            <a:solidFill>
              <a:srgbClr val="2929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02118" name="Group 6"/>
          <p:cNvGrpSpPr>
            <a:grpSpLocks/>
          </p:cNvGrpSpPr>
          <p:nvPr/>
        </p:nvGrpSpPr>
        <p:grpSpPr bwMode="auto">
          <a:xfrm>
            <a:off x="1295400" y="1143000"/>
            <a:ext cx="2522538" cy="1836738"/>
            <a:chOff x="816" y="720"/>
            <a:chExt cx="1589" cy="1157"/>
          </a:xfrm>
        </p:grpSpPr>
        <p:grpSp>
          <p:nvGrpSpPr>
            <p:cNvPr id="128033" name="Group 7"/>
            <p:cNvGrpSpPr>
              <a:grpSpLocks/>
            </p:cNvGrpSpPr>
            <p:nvPr/>
          </p:nvGrpSpPr>
          <p:grpSpPr bwMode="auto">
            <a:xfrm>
              <a:off x="816" y="723"/>
              <a:ext cx="1584" cy="1149"/>
              <a:chOff x="2775" y="452"/>
              <a:chExt cx="1584" cy="1149"/>
            </a:xfrm>
          </p:grpSpPr>
          <p:pic>
            <p:nvPicPr>
              <p:cNvPr id="128035" name="Picture 8" descr="hd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41" t="66251" r="81029" b="28751"/>
              <a:stretch>
                <a:fillRect/>
              </a:stretch>
            </p:blipFill>
            <p:spPr bwMode="auto">
              <a:xfrm>
                <a:off x="2775" y="452"/>
                <a:ext cx="1584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8036" name="Group 9"/>
              <p:cNvGrpSpPr>
                <a:grpSpLocks/>
              </p:cNvGrpSpPr>
              <p:nvPr/>
            </p:nvGrpSpPr>
            <p:grpSpPr bwMode="auto">
              <a:xfrm>
                <a:off x="3072" y="624"/>
                <a:ext cx="1210" cy="624"/>
                <a:chOff x="3072" y="624"/>
                <a:chExt cx="1210" cy="624"/>
              </a:xfrm>
            </p:grpSpPr>
            <p:sp>
              <p:nvSpPr>
                <p:cNvPr id="602122" name="Oval 10"/>
                <p:cNvSpPr>
                  <a:spLocks noChangeArrowheads="1"/>
                </p:cNvSpPr>
                <p:nvPr/>
              </p:nvSpPr>
              <p:spPr bwMode="auto">
                <a:xfrm>
                  <a:off x="3072" y="624"/>
                  <a:ext cx="488" cy="624"/>
                </a:xfrm>
                <a:prstGeom prst="ellipse">
                  <a:avLst/>
                </a:prstGeom>
                <a:noFill/>
                <a:ln w="317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02123" name="Rectangle 11"/>
                <p:cNvSpPr>
                  <a:spLocks noChangeArrowheads="1"/>
                </p:cNvSpPr>
                <p:nvPr/>
              </p:nvSpPr>
              <p:spPr bwMode="auto">
                <a:xfrm>
                  <a:off x="3466" y="667"/>
                  <a:ext cx="816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b="1">
                      <a:solidFill>
                        <a:schemeClr val="accent1"/>
                      </a:solidFill>
                      <a:cs typeface="+mn-cs"/>
                    </a:rPr>
                    <a:t>Infant galaxy</a:t>
                  </a:r>
                </a:p>
              </p:txBody>
            </p:sp>
          </p:grpSp>
        </p:grpSp>
        <p:sp>
          <p:nvSpPr>
            <p:cNvPr id="602124" name="Rectangle 12"/>
            <p:cNvSpPr>
              <a:spLocks noChangeArrowheads="1"/>
            </p:cNvSpPr>
            <p:nvPr/>
          </p:nvSpPr>
          <p:spPr bwMode="auto">
            <a:xfrm>
              <a:off x="821" y="720"/>
              <a:ext cx="1584" cy="1157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02125" name="Group 13"/>
          <p:cNvGrpSpPr>
            <a:grpSpLocks/>
          </p:cNvGrpSpPr>
          <p:nvPr/>
        </p:nvGrpSpPr>
        <p:grpSpPr bwMode="auto">
          <a:xfrm>
            <a:off x="1752600" y="923925"/>
            <a:ext cx="6477000" cy="1743075"/>
            <a:chOff x="1104" y="524"/>
            <a:chExt cx="4080" cy="1098"/>
          </a:xfrm>
        </p:grpSpPr>
        <p:pic>
          <p:nvPicPr>
            <p:cNvPr id="128030" name="Picture 14" descr="m31_clr_capt2_small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19513" r="12500" b="27017"/>
            <a:stretch>
              <a:fillRect/>
            </a:stretch>
          </p:blipFill>
          <p:spPr bwMode="auto">
            <a:xfrm>
              <a:off x="1104" y="524"/>
              <a:ext cx="4080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2127" name="Rectangle 15"/>
            <p:cNvSpPr>
              <a:spLocks noChangeArrowheads="1"/>
            </p:cNvSpPr>
            <p:nvPr/>
          </p:nvSpPr>
          <p:spPr bwMode="auto">
            <a:xfrm>
              <a:off x="1104" y="528"/>
              <a:ext cx="4080" cy="1085"/>
            </a:xfrm>
            <a:prstGeom prst="rect">
              <a:avLst/>
            </a:prstGeom>
            <a:noFill/>
            <a:ln w="444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2128" name="Rectangle 16"/>
            <p:cNvSpPr>
              <a:spLocks noChangeArrowheads="1"/>
            </p:cNvSpPr>
            <p:nvPr/>
          </p:nvSpPr>
          <p:spPr bwMode="auto">
            <a:xfrm>
              <a:off x="3936" y="1190"/>
              <a:ext cx="1205" cy="384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>
                <a:lnSpc>
                  <a:spcPct val="75000"/>
                </a:lnSpc>
                <a:defRPr/>
              </a:pPr>
              <a:r>
                <a:rPr lang="en-US" b="1">
                  <a:solidFill>
                    <a:schemeClr val="accent1"/>
                  </a:solidFill>
                  <a:cs typeface="+mn-cs"/>
                </a:rPr>
                <a:t>Spiral galaxy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b="1">
                  <a:solidFill>
                    <a:schemeClr val="accent1"/>
                  </a:solidFill>
                  <a:cs typeface="+mn-cs"/>
                </a:rPr>
                <a:t> like our own</a:t>
              </a:r>
            </a:p>
          </p:txBody>
        </p:sp>
      </p:grpSp>
      <p:grpSp>
        <p:nvGrpSpPr>
          <p:cNvPr id="602129" name="Group 17"/>
          <p:cNvGrpSpPr>
            <a:grpSpLocks/>
          </p:cNvGrpSpPr>
          <p:nvPr/>
        </p:nvGrpSpPr>
        <p:grpSpPr bwMode="auto">
          <a:xfrm>
            <a:off x="5732463" y="1589088"/>
            <a:ext cx="3030537" cy="3059112"/>
            <a:chOff x="3611" y="809"/>
            <a:chExt cx="1909" cy="1927"/>
          </a:xfrm>
        </p:grpSpPr>
        <p:grpSp>
          <p:nvGrpSpPr>
            <p:cNvPr id="128026" name="Group 18"/>
            <p:cNvGrpSpPr>
              <a:grpSpLocks/>
            </p:cNvGrpSpPr>
            <p:nvPr/>
          </p:nvGrpSpPr>
          <p:grpSpPr bwMode="auto">
            <a:xfrm>
              <a:off x="3611" y="809"/>
              <a:ext cx="1909" cy="1927"/>
              <a:chOff x="3628" y="673"/>
              <a:chExt cx="1909" cy="1927"/>
            </a:xfrm>
          </p:grpSpPr>
          <p:graphicFrame>
            <p:nvGraphicFramePr>
              <p:cNvPr id="128028" name="Object 19"/>
              <p:cNvGraphicFramePr>
                <a:graphicFrameLocks noChangeAspect="1"/>
              </p:cNvGraphicFramePr>
              <p:nvPr/>
            </p:nvGraphicFramePr>
            <p:xfrm>
              <a:off x="3633" y="673"/>
              <a:ext cx="1895" cy="19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080" name="Slide" r:id="rId7" imgW="4572000" imgH="3429000" progId="PowerPoint.Slide.8">
                      <p:embed/>
                    </p:oleObj>
                  </mc:Choice>
                  <mc:Fallback>
                    <p:oleObj name="Slide" r:id="rId7" imgW="4572000" imgH="3429000" progId="PowerPoint.Slide.8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0000" t="10667" r="20000" b="10667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3" y="673"/>
                            <a:ext cx="1895" cy="19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2132" name="Rectangle 20"/>
              <p:cNvSpPr>
                <a:spLocks noChangeArrowheads="1"/>
              </p:cNvSpPr>
              <p:nvPr/>
            </p:nvSpPr>
            <p:spPr bwMode="auto">
              <a:xfrm>
                <a:off x="3628" y="678"/>
                <a:ext cx="1909" cy="1921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02133" name="Rectangle 21"/>
            <p:cNvSpPr>
              <a:spLocks noChangeArrowheads="1"/>
            </p:cNvSpPr>
            <p:nvPr/>
          </p:nvSpPr>
          <p:spPr bwMode="auto">
            <a:xfrm>
              <a:off x="3663" y="2304"/>
              <a:ext cx="1190" cy="384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65000"/>
                </a:lnSpc>
                <a:defRPr/>
              </a:pPr>
              <a:r>
                <a:rPr lang="en-US" b="1">
                  <a:solidFill>
                    <a:schemeClr val="accent1"/>
                  </a:solidFill>
                  <a:cs typeface="+mn-cs"/>
                </a:rPr>
                <a:t>Sun</a:t>
              </a:r>
              <a:r>
                <a:rPr lang="ja-JP" altLang="en-US" b="1">
                  <a:solidFill>
                    <a:schemeClr val="accent1"/>
                  </a:solidFill>
                  <a:latin typeface="Arial"/>
                  <a:cs typeface="+mn-cs"/>
                </a:rPr>
                <a:t>’</a:t>
              </a:r>
              <a:r>
                <a:rPr lang="en-US" b="1">
                  <a:solidFill>
                    <a:schemeClr val="accent1"/>
                  </a:solidFill>
                  <a:cs typeface="+mn-cs"/>
                </a:rPr>
                <a:t>s stellar ancestors</a:t>
              </a:r>
            </a:p>
          </p:txBody>
        </p:sp>
      </p:grpSp>
      <p:sp>
        <p:nvSpPr>
          <p:cNvPr id="602134" name="Rectangle 22"/>
          <p:cNvSpPr>
            <a:spLocks noChangeArrowheads="1"/>
          </p:cNvSpPr>
          <p:nvPr/>
        </p:nvSpPr>
        <p:spPr bwMode="auto">
          <a:xfrm>
            <a:off x="152400" y="119063"/>
            <a:ext cx="883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latin typeface="Georgia" charset="0"/>
                <a:cs typeface="+mn-cs"/>
              </a:rPr>
              <a:t>From quantum fluctuations in the early Universe to life </a:t>
            </a:r>
            <a:r>
              <a:rPr lang="en-US" sz="3200" dirty="0" smtClean="0">
                <a:solidFill>
                  <a:schemeClr val="tx2"/>
                </a:solidFill>
                <a:latin typeface="Georgia" charset="0"/>
                <a:cs typeface="+mn-cs"/>
              </a:rPr>
              <a:t>on Earth</a:t>
            </a:r>
            <a:endParaRPr lang="en-US" sz="3200" dirty="0">
              <a:solidFill>
                <a:schemeClr val="tx2"/>
              </a:solidFill>
              <a:latin typeface="Georgia" charset="0"/>
              <a:cs typeface="+mn-cs"/>
            </a:endParaRPr>
          </a:p>
        </p:txBody>
      </p:sp>
      <p:grpSp>
        <p:nvGrpSpPr>
          <p:cNvPr id="602135" name="Group 23"/>
          <p:cNvGrpSpPr>
            <a:grpSpLocks/>
          </p:cNvGrpSpPr>
          <p:nvPr/>
        </p:nvGrpSpPr>
        <p:grpSpPr bwMode="auto">
          <a:xfrm>
            <a:off x="5105400" y="1600200"/>
            <a:ext cx="3810000" cy="3044825"/>
            <a:chOff x="3216" y="1008"/>
            <a:chExt cx="2400" cy="1918"/>
          </a:xfrm>
        </p:grpSpPr>
        <p:pic>
          <p:nvPicPr>
            <p:cNvPr id="128024" name="Picture 24" descr="crab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08"/>
              <a:ext cx="2400" cy="191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2137" name="Rectangle 25"/>
            <p:cNvSpPr>
              <a:spLocks noChangeArrowheads="1"/>
            </p:cNvSpPr>
            <p:nvPr/>
          </p:nvSpPr>
          <p:spPr bwMode="auto">
            <a:xfrm>
              <a:off x="3216" y="1008"/>
              <a:ext cx="1008" cy="480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80000"/>
                </a:lnSpc>
                <a:defRPr/>
              </a:pPr>
              <a:r>
                <a:rPr lang="en-US" b="1">
                  <a:solidFill>
                    <a:schemeClr val="accent1"/>
                  </a:solidFill>
                  <a:cs typeface="+mn-cs"/>
                </a:rPr>
                <a:t>Supernova Explosion</a:t>
              </a:r>
            </a:p>
          </p:txBody>
        </p:sp>
      </p:grpSp>
      <p:grpSp>
        <p:nvGrpSpPr>
          <p:cNvPr id="602138" name="Group 26"/>
          <p:cNvGrpSpPr>
            <a:grpSpLocks/>
          </p:cNvGrpSpPr>
          <p:nvPr/>
        </p:nvGrpSpPr>
        <p:grpSpPr bwMode="auto">
          <a:xfrm>
            <a:off x="2514600" y="3657600"/>
            <a:ext cx="5775325" cy="2787650"/>
            <a:chOff x="1584" y="2304"/>
            <a:chExt cx="3638" cy="1756"/>
          </a:xfrm>
        </p:grpSpPr>
        <p:grpSp>
          <p:nvGrpSpPr>
            <p:cNvPr id="128019" name="Group 27"/>
            <p:cNvGrpSpPr>
              <a:grpSpLocks/>
            </p:cNvGrpSpPr>
            <p:nvPr/>
          </p:nvGrpSpPr>
          <p:grpSpPr bwMode="auto">
            <a:xfrm>
              <a:off x="1584" y="2304"/>
              <a:ext cx="3638" cy="1756"/>
              <a:chOff x="1276" y="761"/>
              <a:chExt cx="3706" cy="1747"/>
            </a:xfrm>
          </p:grpSpPr>
          <p:pic>
            <p:nvPicPr>
              <p:cNvPr id="128021" name="Picture 28" descr="sun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0" t="10625" r="6250" b="11250"/>
              <a:stretch>
                <a:fillRect/>
              </a:stretch>
            </p:blipFill>
            <p:spPr bwMode="auto">
              <a:xfrm>
                <a:off x="3020" y="761"/>
                <a:ext cx="1957" cy="1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022" name="Picture 29" descr="earth image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" y="773"/>
                <a:ext cx="1764" cy="1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2142" name="Rectangle 30"/>
              <p:cNvSpPr>
                <a:spLocks noChangeArrowheads="1"/>
              </p:cNvSpPr>
              <p:nvPr/>
            </p:nvSpPr>
            <p:spPr bwMode="auto">
              <a:xfrm>
                <a:off x="1286" y="774"/>
                <a:ext cx="3696" cy="1722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02143" name="Rectangle 31"/>
            <p:cNvSpPr>
              <a:spLocks noChangeArrowheads="1"/>
            </p:cNvSpPr>
            <p:nvPr/>
          </p:nvSpPr>
          <p:spPr bwMode="auto">
            <a:xfrm>
              <a:off x="2496" y="3802"/>
              <a:ext cx="1632" cy="202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b="1">
                  <a:solidFill>
                    <a:schemeClr val="accent1"/>
                  </a:solidFill>
                  <a:cs typeface="+mn-cs"/>
                </a:rPr>
                <a:t>Our planet &amp; star</a:t>
              </a:r>
            </a:p>
          </p:txBody>
        </p:sp>
      </p:grpSp>
      <p:grpSp>
        <p:nvGrpSpPr>
          <p:cNvPr id="602144" name="Group 32"/>
          <p:cNvGrpSpPr>
            <a:grpSpLocks/>
          </p:cNvGrpSpPr>
          <p:nvPr/>
        </p:nvGrpSpPr>
        <p:grpSpPr bwMode="auto">
          <a:xfrm>
            <a:off x="2362200" y="3581400"/>
            <a:ext cx="4214813" cy="3055938"/>
            <a:chOff x="1488" y="2256"/>
            <a:chExt cx="2655" cy="1925"/>
          </a:xfrm>
        </p:grpSpPr>
        <p:grpSp>
          <p:nvGrpSpPr>
            <p:cNvPr id="128015" name="Group 33"/>
            <p:cNvGrpSpPr>
              <a:grpSpLocks/>
            </p:cNvGrpSpPr>
            <p:nvPr/>
          </p:nvGrpSpPr>
          <p:grpSpPr bwMode="auto">
            <a:xfrm>
              <a:off x="1488" y="2256"/>
              <a:ext cx="2655" cy="1925"/>
              <a:chOff x="720" y="695"/>
              <a:chExt cx="2064" cy="1877"/>
            </a:xfrm>
          </p:grpSpPr>
          <p:pic>
            <p:nvPicPr>
              <p:cNvPr id="128017" name="Picture 34" descr="protein structure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4" t="23529" r="6154"/>
              <a:stretch>
                <a:fillRect/>
              </a:stretch>
            </p:blipFill>
            <p:spPr bwMode="auto">
              <a:xfrm>
                <a:off x="720" y="695"/>
                <a:ext cx="2054" cy="1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2147" name="Rectangle 35"/>
              <p:cNvSpPr>
                <a:spLocks noChangeArrowheads="1"/>
              </p:cNvSpPr>
              <p:nvPr/>
            </p:nvSpPr>
            <p:spPr bwMode="auto">
              <a:xfrm>
                <a:off x="720" y="695"/>
                <a:ext cx="2064" cy="1872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02148" name="Rectangle 36"/>
            <p:cNvSpPr>
              <a:spLocks noChangeArrowheads="1"/>
            </p:cNvSpPr>
            <p:nvPr/>
          </p:nvSpPr>
          <p:spPr bwMode="auto">
            <a:xfrm>
              <a:off x="1600" y="3892"/>
              <a:ext cx="1520" cy="164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80000"/>
                </a:lnSpc>
                <a:defRPr/>
              </a:pPr>
              <a:r>
                <a:rPr lang="en-US" b="1">
                  <a:solidFill>
                    <a:schemeClr val="accent1"/>
                  </a:solidFill>
                  <a:cs typeface="+mn-cs"/>
                </a:rPr>
                <a:t>Protein molecule</a:t>
              </a:r>
            </a:p>
          </p:txBody>
        </p:sp>
      </p:grpSp>
      <p:grpSp>
        <p:nvGrpSpPr>
          <p:cNvPr id="602149" name="Group 37"/>
          <p:cNvGrpSpPr>
            <a:grpSpLocks/>
          </p:cNvGrpSpPr>
          <p:nvPr/>
        </p:nvGrpSpPr>
        <p:grpSpPr bwMode="auto">
          <a:xfrm>
            <a:off x="381000" y="3276600"/>
            <a:ext cx="5867400" cy="3128963"/>
            <a:chOff x="240" y="768"/>
            <a:chExt cx="3696" cy="1971"/>
          </a:xfrm>
        </p:grpSpPr>
        <p:grpSp>
          <p:nvGrpSpPr>
            <p:cNvPr id="128011" name="Group 38"/>
            <p:cNvGrpSpPr>
              <a:grpSpLocks noChangeAspect="1"/>
            </p:cNvGrpSpPr>
            <p:nvPr/>
          </p:nvGrpSpPr>
          <p:grpSpPr bwMode="auto">
            <a:xfrm>
              <a:off x="240" y="768"/>
              <a:ext cx="3696" cy="1971"/>
              <a:chOff x="336" y="96"/>
              <a:chExt cx="3614" cy="1923"/>
            </a:xfrm>
          </p:grpSpPr>
          <p:pic>
            <p:nvPicPr>
              <p:cNvPr id="128013" name="Picture 39" descr="DSC0002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96"/>
                <a:ext cx="3614" cy="1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2152" name="Rectangle 40"/>
              <p:cNvSpPr>
                <a:spLocks noChangeArrowheads="1"/>
              </p:cNvSpPr>
              <p:nvPr/>
            </p:nvSpPr>
            <p:spPr bwMode="auto">
              <a:xfrm>
                <a:off x="336" y="96"/>
                <a:ext cx="3600" cy="1920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02153" name="Rectangle 41"/>
            <p:cNvSpPr>
              <a:spLocks noChangeArrowheads="1"/>
            </p:cNvSpPr>
            <p:nvPr/>
          </p:nvSpPr>
          <p:spPr bwMode="auto">
            <a:xfrm>
              <a:off x="256" y="784"/>
              <a:ext cx="542" cy="280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>
                <a:lnSpc>
                  <a:spcPct val="80000"/>
                </a:lnSpc>
                <a:defRPr/>
              </a:pPr>
              <a:r>
                <a:rPr lang="en-US" b="1">
                  <a:solidFill>
                    <a:schemeClr val="accent1"/>
                  </a:solidFill>
                  <a:cs typeface="+mn-cs"/>
                </a:rPr>
                <a:t>You!</a:t>
              </a:r>
            </a:p>
          </p:txBody>
        </p:sp>
      </p:grpSp>
    </p:spTree>
  </p:cSld>
  <p:clrMapOvr>
    <a:masterClrMapping/>
  </p:clrMapOvr>
  <p:transition xmlns:p14="http://schemas.microsoft.com/office/powerpoint/2010/main" advTm="9763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0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0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0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7" grpId="0" animBg="1"/>
    </p:bldLst>
  </p:timing>
</p:sld>
</file>

<file path=ppt/theme/theme1.xml><?xml version="1.0" encoding="utf-8"?>
<a:theme xmlns:a="http://schemas.openxmlformats.org/drawingml/2006/main" name="Image_template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age_tem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Image_templat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templat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templa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_templat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templat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_templat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corky:Applications:Microsoft Office 2004:Templates:Presentations:Designs:Blank Presentation</Template>
  <TotalTime>8696</TotalTime>
  <Words>35</Words>
  <Application>Microsoft Macintosh PowerPoint</Application>
  <PresentationFormat>Letter Paper (8.5x11 in)</PresentationFormat>
  <Paragraphs>12</Paragraphs>
  <Slides>2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Image_template</vt:lpstr>
      <vt:lpstr>Blank Presentation</vt:lpstr>
      <vt:lpstr>Slide</vt:lpstr>
      <vt:lpstr>PowerPoint Presentation</vt:lpstr>
      <vt:lpstr>PowerPoint Presentation</vt:lpstr>
    </vt:vector>
  </TitlesOfParts>
  <Company>UCO/Lick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Journey Back to the Big Bang</dc:title>
  <cp:lastModifiedBy>Raja Guha Thakurta</cp:lastModifiedBy>
  <cp:revision>150</cp:revision>
  <dcterms:modified xsi:type="dcterms:W3CDTF">2014-10-23T00:39:38Z</dcterms:modified>
</cp:coreProperties>
</file>